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AE3875-3852-414F-955C-59F3862761F8}" v="6" dt="2023-06-14T01:57:35.5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ago Garcia" userId="f125a6935fd021c9" providerId="LiveId" clId="{44AE3875-3852-414F-955C-59F3862761F8}"/>
    <pc:docChg chg="undo custSel addSld modSld">
      <pc:chgData name="Thiago Garcia" userId="f125a6935fd021c9" providerId="LiveId" clId="{44AE3875-3852-414F-955C-59F3862761F8}" dt="2023-06-14T01:59:06.994" v="801" actId="20577"/>
      <pc:docMkLst>
        <pc:docMk/>
      </pc:docMkLst>
      <pc:sldChg chg="addSp modSp mod">
        <pc:chgData name="Thiago Garcia" userId="f125a6935fd021c9" providerId="LiveId" clId="{44AE3875-3852-414F-955C-59F3862761F8}" dt="2023-06-14T01:40:51.219" v="79" actId="20577"/>
        <pc:sldMkLst>
          <pc:docMk/>
          <pc:sldMk cId="790584330" sldId="257"/>
        </pc:sldMkLst>
        <pc:spChg chg="mod">
          <ac:chgData name="Thiago Garcia" userId="f125a6935fd021c9" providerId="LiveId" clId="{44AE3875-3852-414F-955C-59F3862761F8}" dt="2023-06-14T01:40:51.219" v="79" actId="20577"/>
          <ac:spMkLst>
            <pc:docMk/>
            <pc:sldMk cId="790584330" sldId="257"/>
            <ac:spMk id="6" creationId="{59A1DF76-96A3-FE34-B924-EBC104B4378C}"/>
          </ac:spMkLst>
        </pc:spChg>
        <pc:picChg chg="add mod">
          <ac:chgData name="Thiago Garcia" userId="f125a6935fd021c9" providerId="LiveId" clId="{44AE3875-3852-414F-955C-59F3862761F8}" dt="2023-06-14T01:40:11.610" v="5" actId="1076"/>
          <ac:picMkLst>
            <pc:docMk/>
            <pc:sldMk cId="790584330" sldId="257"/>
            <ac:picMk id="8" creationId="{7EC5813F-C4D3-9F90-FC94-93E5950AC343}"/>
          </ac:picMkLst>
        </pc:picChg>
      </pc:sldChg>
      <pc:sldChg chg="addSp delSp modSp mod">
        <pc:chgData name="Thiago Garcia" userId="f125a6935fd021c9" providerId="LiveId" clId="{44AE3875-3852-414F-955C-59F3862761F8}" dt="2023-06-14T01:49:19.994" v="233" actId="20577"/>
        <pc:sldMkLst>
          <pc:docMk/>
          <pc:sldMk cId="327400214" sldId="258"/>
        </pc:sldMkLst>
        <pc:spChg chg="mod">
          <ac:chgData name="Thiago Garcia" userId="f125a6935fd021c9" providerId="LiveId" clId="{44AE3875-3852-414F-955C-59F3862761F8}" dt="2023-06-14T01:41:16.978" v="99" actId="122"/>
          <ac:spMkLst>
            <pc:docMk/>
            <pc:sldMk cId="327400214" sldId="258"/>
            <ac:spMk id="2" creationId="{F366060A-FDF0-2912-650F-47DBCBCC1455}"/>
          </ac:spMkLst>
        </pc:spChg>
        <pc:spChg chg="del">
          <ac:chgData name="Thiago Garcia" userId="f125a6935fd021c9" providerId="LiveId" clId="{44AE3875-3852-414F-955C-59F3862761F8}" dt="2023-06-14T01:48:09.129" v="115" actId="22"/>
          <ac:spMkLst>
            <pc:docMk/>
            <pc:sldMk cId="327400214" sldId="258"/>
            <ac:spMk id="3" creationId="{6F9CB359-5280-6D07-10DF-84602D26E3AD}"/>
          </ac:spMkLst>
        </pc:spChg>
        <pc:spChg chg="add mod">
          <ac:chgData name="Thiago Garcia" userId="f125a6935fd021c9" providerId="LiveId" clId="{44AE3875-3852-414F-955C-59F3862761F8}" dt="2023-06-14T01:49:19.994" v="233" actId="20577"/>
          <ac:spMkLst>
            <pc:docMk/>
            <pc:sldMk cId="327400214" sldId="258"/>
            <ac:spMk id="6" creationId="{BBB89A7F-AE8C-1D90-67BC-E0288B85EB19}"/>
          </ac:spMkLst>
        </pc:spChg>
        <pc:picChg chg="add mod ord">
          <ac:chgData name="Thiago Garcia" userId="f125a6935fd021c9" providerId="LiveId" clId="{44AE3875-3852-414F-955C-59F3862761F8}" dt="2023-06-14T01:48:19.553" v="118" actId="1076"/>
          <ac:picMkLst>
            <pc:docMk/>
            <pc:sldMk cId="327400214" sldId="258"/>
            <ac:picMk id="5" creationId="{10936414-9CA2-0F2B-7B04-46C5B1D2B5A4}"/>
          </ac:picMkLst>
        </pc:picChg>
      </pc:sldChg>
      <pc:sldChg chg="addSp delSp modSp mod">
        <pc:chgData name="Thiago Garcia" userId="f125a6935fd021c9" providerId="LiveId" clId="{44AE3875-3852-414F-955C-59F3862761F8}" dt="2023-06-14T01:53:32.755" v="531" actId="20577"/>
        <pc:sldMkLst>
          <pc:docMk/>
          <pc:sldMk cId="1996777794" sldId="259"/>
        </pc:sldMkLst>
        <pc:spChg chg="mod">
          <ac:chgData name="Thiago Garcia" userId="f125a6935fd021c9" providerId="LiveId" clId="{44AE3875-3852-414F-955C-59F3862761F8}" dt="2023-06-14T01:49:47.299" v="252" actId="122"/>
          <ac:spMkLst>
            <pc:docMk/>
            <pc:sldMk cId="1996777794" sldId="259"/>
            <ac:spMk id="2" creationId="{F366060A-FDF0-2912-650F-47DBCBCC1455}"/>
          </ac:spMkLst>
        </pc:spChg>
        <pc:spChg chg="del">
          <ac:chgData name="Thiago Garcia" userId="f125a6935fd021c9" providerId="LiveId" clId="{44AE3875-3852-414F-955C-59F3862761F8}" dt="2023-06-14T01:50:16.540" v="253" actId="22"/>
          <ac:spMkLst>
            <pc:docMk/>
            <pc:sldMk cId="1996777794" sldId="259"/>
            <ac:spMk id="3" creationId="{6F9CB359-5280-6D07-10DF-84602D26E3AD}"/>
          </ac:spMkLst>
        </pc:spChg>
        <pc:spChg chg="add mod">
          <ac:chgData name="Thiago Garcia" userId="f125a6935fd021c9" providerId="LiveId" clId="{44AE3875-3852-414F-955C-59F3862761F8}" dt="2023-06-14T01:53:32.755" v="531" actId="20577"/>
          <ac:spMkLst>
            <pc:docMk/>
            <pc:sldMk cId="1996777794" sldId="259"/>
            <ac:spMk id="6" creationId="{5F76D8B3-E07D-1DE6-5E70-B05F9AE407EE}"/>
          </ac:spMkLst>
        </pc:spChg>
        <pc:picChg chg="add mod ord">
          <ac:chgData name="Thiago Garcia" userId="f125a6935fd021c9" providerId="LiveId" clId="{44AE3875-3852-414F-955C-59F3862761F8}" dt="2023-06-14T01:50:25.858" v="256" actId="1076"/>
          <ac:picMkLst>
            <pc:docMk/>
            <pc:sldMk cId="1996777794" sldId="259"/>
            <ac:picMk id="5" creationId="{676BABB6-2902-B9B5-3834-A3D9ACA74A86}"/>
          </ac:picMkLst>
        </pc:picChg>
      </pc:sldChg>
      <pc:sldChg chg="addSp modSp mod">
        <pc:chgData name="Thiago Garcia" userId="f125a6935fd021c9" providerId="LiveId" clId="{44AE3875-3852-414F-955C-59F3862761F8}" dt="2023-06-14T01:57:56.290" v="747" actId="20577"/>
        <pc:sldMkLst>
          <pc:docMk/>
          <pc:sldMk cId="4228567885" sldId="260"/>
        </pc:sldMkLst>
        <pc:spChg chg="mod">
          <ac:chgData name="Thiago Garcia" userId="f125a6935fd021c9" providerId="LiveId" clId="{44AE3875-3852-414F-955C-59F3862761F8}" dt="2023-06-14T01:47:38.139" v="114" actId="122"/>
          <ac:spMkLst>
            <pc:docMk/>
            <pc:sldMk cId="4228567885" sldId="260"/>
            <ac:spMk id="2" creationId="{F366060A-FDF0-2912-650F-47DBCBCC1455}"/>
          </ac:spMkLst>
        </pc:spChg>
        <pc:spChg chg="mod">
          <ac:chgData name="Thiago Garcia" userId="f125a6935fd021c9" providerId="LiveId" clId="{44AE3875-3852-414F-955C-59F3862761F8}" dt="2023-06-14T01:57:17.906" v="684" actId="14100"/>
          <ac:spMkLst>
            <pc:docMk/>
            <pc:sldMk cId="4228567885" sldId="260"/>
            <ac:spMk id="3" creationId="{6F9CB359-5280-6D07-10DF-84602D26E3AD}"/>
          </ac:spMkLst>
        </pc:spChg>
        <pc:spChg chg="add mod">
          <ac:chgData name="Thiago Garcia" userId="f125a6935fd021c9" providerId="LiveId" clId="{44AE3875-3852-414F-955C-59F3862761F8}" dt="2023-06-14T01:57:56.290" v="747" actId="20577"/>
          <ac:spMkLst>
            <pc:docMk/>
            <pc:sldMk cId="4228567885" sldId="260"/>
            <ac:spMk id="4" creationId="{BE1D342B-D11A-2B10-25F1-A1AFD4719BF8}"/>
          </ac:spMkLst>
        </pc:spChg>
      </pc:sldChg>
      <pc:sldChg chg="addSp delSp modSp add mod modAnim">
        <pc:chgData name="Thiago Garcia" userId="f125a6935fd021c9" providerId="LiveId" clId="{44AE3875-3852-414F-955C-59F3862761F8}" dt="2023-06-14T01:56:25.754" v="683" actId="20577"/>
        <pc:sldMkLst>
          <pc:docMk/>
          <pc:sldMk cId="640858285" sldId="261"/>
        </pc:sldMkLst>
        <pc:spChg chg="mod">
          <ac:chgData name="Thiago Garcia" userId="f125a6935fd021c9" providerId="LiveId" clId="{44AE3875-3852-414F-955C-59F3862761F8}" dt="2023-06-14T01:54:27.587" v="549" actId="122"/>
          <ac:spMkLst>
            <pc:docMk/>
            <pc:sldMk cId="640858285" sldId="261"/>
            <ac:spMk id="2" creationId="{F366060A-FDF0-2912-650F-47DBCBCC1455}"/>
          </ac:spMkLst>
        </pc:spChg>
        <pc:spChg chg="del">
          <ac:chgData name="Thiago Garcia" userId="f125a6935fd021c9" providerId="LiveId" clId="{44AE3875-3852-414F-955C-59F3862761F8}" dt="2023-06-14T01:55:01.671" v="550"/>
          <ac:spMkLst>
            <pc:docMk/>
            <pc:sldMk cId="640858285" sldId="261"/>
            <ac:spMk id="3" creationId="{6F9CB359-5280-6D07-10DF-84602D26E3AD}"/>
          </ac:spMkLst>
        </pc:spChg>
        <pc:spChg chg="add mod">
          <ac:chgData name="Thiago Garcia" userId="f125a6935fd021c9" providerId="LiveId" clId="{44AE3875-3852-414F-955C-59F3862761F8}" dt="2023-06-14T01:56:25.754" v="683" actId="20577"/>
          <ac:spMkLst>
            <pc:docMk/>
            <pc:sldMk cId="640858285" sldId="261"/>
            <ac:spMk id="5" creationId="{E9EF2868-7A56-EFD4-A794-D2CE6B35D7B1}"/>
          </ac:spMkLst>
        </pc:spChg>
        <pc:picChg chg="add mod">
          <ac:chgData name="Thiago Garcia" userId="f125a6935fd021c9" providerId="LiveId" clId="{44AE3875-3852-414F-955C-59F3862761F8}" dt="2023-06-14T01:55:07.033" v="551" actId="1076"/>
          <ac:picMkLst>
            <pc:docMk/>
            <pc:sldMk cId="640858285" sldId="261"/>
            <ac:picMk id="4" creationId="{1D7DC409-8F8F-7EC3-B008-5CC146C21DB7}"/>
          </ac:picMkLst>
        </pc:picChg>
      </pc:sldChg>
      <pc:sldChg chg="delSp modSp add mod">
        <pc:chgData name="Thiago Garcia" userId="f125a6935fd021c9" providerId="LiveId" clId="{44AE3875-3852-414F-955C-59F3862761F8}" dt="2023-06-14T01:59:06.994" v="801" actId="20577"/>
        <pc:sldMkLst>
          <pc:docMk/>
          <pc:sldMk cId="4249140772" sldId="262"/>
        </pc:sldMkLst>
        <pc:spChg chg="mod">
          <ac:chgData name="Thiago Garcia" userId="f125a6935fd021c9" providerId="LiveId" clId="{44AE3875-3852-414F-955C-59F3862761F8}" dt="2023-06-14T01:59:06.994" v="801" actId="20577"/>
          <ac:spMkLst>
            <pc:docMk/>
            <pc:sldMk cId="4249140772" sldId="262"/>
            <ac:spMk id="2" creationId="{F366060A-FDF0-2912-650F-47DBCBCC1455}"/>
          </ac:spMkLst>
        </pc:spChg>
        <pc:spChg chg="del mod">
          <ac:chgData name="Thiago Garcia" userId="f125a6935fd021c9" providerId="LiveId" clId="{44AE3875-3852-414F-955C-59F3862761F8}" dt="2023-06-14T01:58:54.506" v="779" actId="478"/>
          <ac:spMkLst>
            <pc:docMk/>
            <pc:sldMk cId="4249140772" sldId="262"/>
            <ac:spMk id="3" creationId="{6F9CB359-5280-6D07-10DF-84602D26E3AD}"/>
          </ac:spMkLst>
        </pc:spChg>
        <pc:spChg chg="del mod">
          <ac:chgData name="Thiago Garcia" userId="f125a6935fd021c9" providerId="LiveId" clId="{44AE3875-3852-414F-955C-59F3862761F8}" dt="2023-06-14T01:58:59.586" v="780" actId="478"/>
          <ac:spMkLst>
            <pc:docMk/>
            <pc:sldMk cId="4249140772" sldId="262"/>
            <ac:spMk id="4" creationId="{BE1D342B-D11A-2B10-25F1-A1AFD4719BF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C20303-9CE1-C9A0-757D-331A58A7AC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235256-39FB-5572-3DE5-7BB4F13E26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A5E3DA7-660B-52A2-6F74-8DECF930C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305F9-C537-4A50-92D0-F375C2959C7A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E4184A6-1923-2BE4-7C3B-15BA0FCF7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40F66C5-4A31-C2F5-5AC5-F217CA76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6B268-1A4E-4A45-85A3-7F9E459E74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7646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3FA43E-FC33-B13B-E59F-B23276AA4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EE2D735-2DF1-3915-BF1A-9CA37D9332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96409CC-3E56-26C9-72A8-DEA97F801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305F9-C537-4A50-92D0-F375C2959C7A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32E42E5-D9EC-B8B6-165F-3AE0D68BF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986DEA1-382E-CA51-F686-52282F5B7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6B268-1A4E-4A45-85A3-7F9E459E74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3095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C6F788C-394C-2CFE-7BA3-55DA23988C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B691B9C-620F-F983-BA65-E0C091BA0F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D2FF4AE-60E6-2407-5557-4FACE5254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305F9-C537-4A50-92D0-F375C2959C7A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82C625A-BE82-A24B-EA76-666785B9D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58468DC-74D2-EE22-62F9-6322027A7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6B268-1A4E-4A45-85A3-7F9E459E74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656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D3533E-333C-6A50-B150-4482E4FB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B824F-DBBD-6479-9839-3B074F49C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89BBD1-A7A4-7875-45E4-69BC735B1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305F9-C537-4A50-92D0-F375C2959C7A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87C5F05-C763-C6EC-F4E4-AE119C4F3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C5BF1B9-C227-3900-9E57-4187072DE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6B268-1A4E-4A45-85A3-7F9E459E74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7656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E7E51C-0B87-AE30-CC3E-BA9E1533F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9E38E2E-6ACD-C777-91EF-B0878240BE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306FFE-8249-494A-8156-648C12815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305F9-C537-4A50-92D0-F375C2959C7A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45946F-940C-5EF3-7017-036803AED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667AF28-E3BA-22E2-3F69-82D9A6E1F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6B268-1A4E-4A45-85A3-7F9E459E74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4317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AC6FBC-E220-AA2D-7C55-28D8D06A9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163F49-F091-19C3-4BC6-B32861A788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889357A-49E3-B842-9030-2D7C9CF7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06C03ED-A865-331F-14AE-C28D7721E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305F9-C537-4A50-92D0-F375C2959C7A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ED64BF1-18FC-95AC-1F27-283180A06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704DE56-9525-003F-2E7E-DFDE0810F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6B268-1A4E-4A45-85A3-7F9E459E74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366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7462AC-9E07-2981-B814-4C2040B17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C561E28-F41E-FCB8-DD83-76B0EADCB4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924A27B-AF0C-A777-C5D7-7C307CAF5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81F82ED-E329-12FA-5A7B-48709279A8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0A93411-1012-2D0F-52E5-E399885D54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99A0D13-9CE9-487E-77E5-CFD8149A7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305F9-C537-4A50-92D0-F375C2959C7A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2D8E7AB-88F4-6582-82C3-FF76CEB4E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FEDAAC9-5B94-57F0-C99C-3C7F8F8FF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6B268-1A4E-4A45-85A3-7F9E459E74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860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6E33AA-571A-7BBB-BB40-3B0EB67FD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37394DA-0813-AA96-29EE-45080A6E5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305F9-C537-4A50-92D0-F375C2959C7A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0F22A24-9DC2-8C8B-9921-DC18B7986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9B0E78C-A55E-9BA1-83AA-F283D1E67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6B268-1A4E-4A45-85A3-7F9E459E74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3471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BBD66DB-6F0C-A758-58A8-1C5D0FCDF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305F9-C537-4A50-92D0-F375C2959C7A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5A74B4F-F342-D6BE-7F7C-E77A8DFE2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9C57A36-128C-BC06-F6A4-76006E27E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6B268-1A4E-4A45-85A3-7F9E459E74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0887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35252A-19A5-9DBC-BE7D-D05E32D79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5CDAA5-54D5-4F8D-BF4C-C4E882650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4908E49-18AF-AC2C-B2E5-FB78D7FD4E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B3DA0AC-0616-2F80-374B-3FE45B8AB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305F9-C537-4A50-92D0-F375C2959C7A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6D16692-087D-A661-8D3E-9BBE3DC7D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73BD7D3-85B2-DE6C-7402-C51F5A09F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6B268-1A4E-4A45-85A3-7F9E459E74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5711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89029D-1DD5-9993-2FFC-C9748F94F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64624A7-338D-D79E-2E96-9D5A95F869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4CC9015-8828-877E-2938-6C07B79DF7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9F37C18-A09B-BB56-88E7-4070B5C76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305F9-C537-4A50-92D0-F375C2959C7A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267BF17-768D-E7A6-9C8B-2665655E6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DC23617-347C-7129-1984-DF051D7D0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6B268-1A4E-4A45-85A3-7F9E459E74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6633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19A1924-6974-CEDE-1182-80CDF66F1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F67129-6914-6506-E5FF-E201C53BC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E8879F-3786-5795-457F-24B541C85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305F9-C537-4A50-92D0-F375C2959C7A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A7803E-6ED0-7239-C177-C18B335F18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BABD4A7-8189-234A-8419-4BCC91E187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6B268-1A4E-4A45-85A3-7F9E459E74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8796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2E5901-4511-574B-606C-81A0DDD32A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4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pt-BR" sz="6000" b="0" i="0" u="none" strike="noStrike" baseline="0" dirty="0">
                <a:latin typeface="Raleway-Medium"/>
              </a:rPr>
              <a:t>Projeto Dual </a:t>
            </a:r>
            <a:r>
              <a:rPr lang="pt-BR" sz="6000" b="0" i="0" u="none" strike="noStrike" baseline="0" dirty="0" err="1">
                <a:latin typeface="Raleway-Medium"/>
              </a:rPr>
              <a:t>Autopass</a:t>
            </a:r>
            <a:r>
              <a:rPr lang="pt-BR" sz="6000" b="0" i="0" u="none" strike="noStrike" baseline="0" dirty="0">
                <a:latin typeface="Raleway-Medium"/>
              </a:rPr>
              <a:t> </a:t>
            </a:r>
            <a:r>
              <a:rPr lang="pt-BR" dirty="0"/>
              <a:t>Equipe Uai</a:t>
            </a:r>
            <a:br>
              <a:rPr lang="pt-BR" dirty="0"/>
            </a:b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690DB38-B8A0-FF29-E197-3A588FC15C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066048"/>
          </a:xfrm>
        </p:spPr>
        <p:txBody>
          <a:bodyPr>
            <a:normAutofit fontScale="32500" lnSpcReduction="20000"/>
          </a:bodyPr>
          <a:lstStyle/>
          <a:p>
            <a:pPr algn="l"/>
            <a:r>
              <a:rPr lang="pt-BR" sz="5600" b="0" i="0" u="none" strike="noStrike" baseline="0" dirty="0">
                <a:solidFill>
                  <a:srgbClr val="000000"/>
                </a:solidFill>
                <a:latin typeface="OpenSans-Regular"/>
              </a:rPr>
              <a:t>Integrantes:</a:t>
            </a:r>
          </a:p>
          <a:p>
            <a:pPr algn="l"/>
            <a:r>
              <a:rPr lang="pt-BR" sz="5600" b="0" i="0" u="none" strike="noStrike" baseline="0" dirty="0">
                <a:solidFill>
                  <a:srgbClr val="000000"/>
                </a:solidFill>
                <a:latin typeface="ArialMT"/>
              </a:rPr>
              <a:t>Thiago Garcia dos Santos Ra: 821215213</a:t>
            </a:r>
          </a:p>
          <a:p>
            <a:pPr algn="l"/>
            <a:r>
              <a:rPr lang="pt-BR" sz="5600" b="0" i="0" u="none" strike="noStrike" baseline="0" dirty="0">
                <a:solidFill>
                  <a:srgbClr val="000000"/>
                </a:solidFill>
                <a:latin typeface="ArialMT"/>
              </a:rPr>
              <a:t>Hugo Santos Ra: 321214049</a:t>
            </a:r>
          </a:p>
          <a:p>
            <a:pPr algn="l"/>
            <a:r>
              <a:rPr lang="pt-BR" sz="5600" b="0" i="0" u="none" strike="noStrike" baseline="0" dirty="0" err="1">
                <a:solidFill>
                  <a:srgbClr val="000000"/>
                </a:solidFill>
                <a:latin typeface="ArialMT"/>
              </a:rPr>
              <a:t>Kaique</a:t>
            </a:r>
            <a:r>
              <a:rPr lang="pt-BR" sz="5600" b="0" i="0" u="none" strike="noStrike" baseline="0" dirty="0">
                <a:solidFill>
                  <a:srgbClr val="000000"/>
                </a:solidFill>
                <a:latin typeface="ArialMT"/>
              </a:rPr>
              <a:t> Cardoso De Campos Ra: 821234753</a:t>
            </a:r>
          </a:p>
          <a:p>
            <a:pPr algn="l"/>
            <a:r>
              <a:rPr lang="pt-BR" sz="5600" b="0" i="0" u="none" strike="noStrike" baseline="0" dirty="0">
                <a:solidFill>
                  <a:srgbClr val="000000"/>
                </a:solidFill>
                <a:latin typeface="ArialMT"/>
              </a:rPr>
              <a:t>Gabriel Alencar Barbosa Batista RA:722210472</a:t>
            </a:r>
          </a:p>
          <a:p>
            <a:pPr algn="l"/>
            <a:r>
              <a:rPr lang="pt-BR" sz="5600" b="0" i="0" u="none" strike="noStrike" baseline="0" dirty="0">
                <a:solidFill>
                  <a:srgbClr val="000000"/>
                </a:solidFill>
                <a:latin typeface="ArialMT"/>
              </a:rPr>
              <a:t>Felipe Lara Aguiar Ra: 821116335</a:t>
            </a:r>
          </a:p>
          <a:p>
            <a:pPr algn="l"/>
            <a:r>
              <a:rPr lang="pt-BR" sz="5600" b="0" i="0" u="none" strike="noStrike" baseline="0" dirty="0">
                <a:solidFill>
                  <a:srgbClr val="000000"/>
                </a:solidFill>
                <a:latin typeface="ArialMT"/>
              </a:rPr>
              <a:t>Paulo </a:t>
            </a:r>
            <a:r>
              <a:rPr lang="pt-BR" sz="5600" b="0" i="0" u="none" strike="noStrike" baseline="0" dirty="0" err="1">
                <a:solidFill>
                  <a:srgbClr val="000000"/>
                </a:solidFill>
                <a:latin typeface="ArialMT"/>
              </a:rPr>
              <a:t>Sette</a:t>
            </a:r>
            <a:r>
              <a:rPr lang="pt-BR" sz="5600" b="0" i="0" u="none" strike="noStrike" baseline="0" dirty="0">
                <a:solidFill>
                  <a:srgbClr val="000000"/>
                </a:solidFill>
                <a:latin typeface="ArialMT"/>
              </a:rPr>
              <a:t> Câmara Ra: 321217159</a:t>
            </a:r>
          </a:p>
          <a:p>
            <a:pPr algn="l"/>
            <a:r>
              <a:rPr lang="pt-BR" sz="5600" b="0" i="0" u="none" strike="noStrike" baseline="0" dirty="0">
                <a:solidFill>
                  <a:srgbClr val="000000"/>
                </a:solidFill>
                <a:latin typeface="ArialMT"/>
              </a:rPr>
              <a:t>Angélica </a:t>
            </a:r>
            <a:r>
              <a:rPr lang="pt-BR" sz="5600" b="0" i="0" u="none" strike="noStrike" baseline="0" dirty="0" err="1">
                <a:solidFill>
                  <a:srgbClr val="000000"/>
                </a:solidFill>
                <a:latin typeface="ArialMT"/>
              </a:rPr>
              <a:t>Bicego</a:t>
            </a:r>
            <a:r>
              <a:rPr lang="pt-BR" sz="5600" b="0" i="0" u="none" strike="noStrike" baseline="0" dirty="0">
                <a:solidFill>
                  <a:srgbClr val="000000"/>
                </a:solidFill>
                <a:latin typeface="ArialMT"/>
              </a:rPr>
              <a:t> Ferreira Ra: 321220089</a:t>
            </a:r>
          </a:p>
          <a:p>
            <a:pPr algn="l"/>
            <a:r>
              <a:rPr lang="pt-BR" sz="5600" b="0" i="0" u="none" strike="noStrike" baseline="0" dirty="0">
                <a:solidFill>
                  <a:srgbClr val="000000"/>
                </a:solidFill>
                <a:latin typeface="ArialMT"/>
              </a:rPr>
              <a:t>Augusto Moreira Magalhães Ra: 321218253</a:t>
            </a:r>
          </a:p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82547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66060A-FDF0-2912-650F-47DBCBCC1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Pré-projeto</a:t>
            </a:r>
          </a:p>
        </p:txBody>
      </p:sp>
      <p:pic>
        <p:nvPicPr>
          <p:cNvPr id="5" name="Espaço Reservado para Conteúdo 4" descr="Lousa branca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21489F1D-CD4C-C2D3-0966-AC03BCD9D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2526" y="2517225"/>
            <a:ext cx="4352925" cy="3264693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9A1DF76-96A3-FE34-B924-EBC104B4378C}"/>
              </a:ext>
            </a:extLst>
          </p:cNvPr>
          <p:cNvSpPr txBox="1"/>
          <p:nvPr/>
        </p:nvSpPr>
        <p:spPr>
          <a:xfrm>
            <a:off x="8699506" y="1973108"/>
            <a:ext cx="31119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Primeiro foi feito o pré-projeto em papel.</a:t>
            </a:r>
          </a:p>
          <a:p>
            <a:r>
              <a:rPr lang="pt-BR" dirty="0"/>
              <a:t>E foram levantados como seriam as telas e outras questões sobre o projeto</a:t>
            </a:r>
          </a:p>
        </p:txBody>
      </p:sp>
      <p:pic>
        <p:nvPicPr>
          <p:cNvPr id="8" name="Imagem 7" descr="Texto, Carta&#10;&#10;Descrição gerada automaticamente">
            <a:extLst>
              <a:ext uri="{FF2B5EF4-FFF2-40B4-BE49-F238E27FC236}">
                <a16:creationId xmlns:a16="http://schemas.microsoft.com/office/drawing/2014/main" id="{7EC5813F-C4D3-9F90-FC94-93E5950AC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61799" y="2528798"/>
            <a:ext cx="4352925" cy="326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584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66060A-FDF0-2912-650F-47DBCBCC1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Protótipo </a:t>
            </a:r>
            <a:r>
              <a:rPr lang="pt-BR" dirty="0" err="1"/>
              <a:t>lo-fi</a:t>
            </a:r>
            <a:r>
              <a:rPr lang="pt-BR" dirty="0"/>
              <a:t> 1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0936414-9CA2-0F2B-7B04-46C5B1D2B5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452" y="2024434"/>
            <a:ext cx="7167715" cy="4030980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BB89A7F-AE8C-1D90-67BC-E0288B85EB19}"/>
              </a:ext>
            </a:extLst>
          </p:cNvPr>
          <p:cNvSpPr txBox="1"/>
          <p:nvPr/>
        </p:nvSpPr>
        <p:spPr>
          <a:xfrm>
            <a:off x="8347587" y="2374490"/>
            <a:ext cx="20500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Fizemos um primeiro protótipo </a:t>
            </a:r>
            <a:r>
              <a:rPr lang="pt-BR" dirty="0" err="1"/>
              <a:t>lo-fi</a:t>
            </a:r>
            <a:r>
              <a:rPr lang="pt-BR" dirty="0"/>
              <a:t> só para saber como as telas ficariam, por isso ele é branco e cinza.</a:t>
            </a:r>
          </a:p>
        </p:txBody>
      </p:sp>
    </p:spTree>
    <p:extLst>
      <p:ext uri="{BB962C8B-B14F-4D97-AF65-F5344CB8AC3E}">
        <p14:creationId xmlns:p14="http://schemas.microsoft.com/office/powerpoint/2010/main" val="327400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66060A-FDF0-2912-650F-47DBCBCC1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Protótipo </a:t>
            </a:r>
            <a:r>
              <a:rPr lang="pt-BR" dirty="0" err="1"/>
              <a:t>lo-fi</a:t>
            </a:r>
            <a:r>
              <a:rPr lang="pt-BR" dirty="0"/>
              <a:t> 2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76BABB6-2902-B9B5-3834-A3D9ACA74A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57" y="1944766"/>
            <a:ext cx="8135683" cy="4692007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F76D8B3-E07D-1DE6-5E70-B05F9AE407EE}"/>
              </a:ext>
            </a:extLst>
          </p:cNvPr>
          <p:cNvSpPr txBox="1"/>
          <p:nvPr/>
        </p:nvSpPr>
        <p:spPr>
          <a:xfrm>
            <a:off x="8309640" y="2271252"/>
            <a:ext cx="370840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Assistindo a aula de heurística de Nielsen, tivemos a ideia de fazer um segundo protótipo </a:t>
            </a:r>
            <a:r>
              <a:rPr lang="pt-BR" dirty="0" err="1"/>
              <a:t>lo-fi</a:t>
            </a:r>
            <a:r>
              <a:rPr lang="pt-BR" dirty="0"/>
              <a:t>, colorido.</a:t>
            </a:r>
          </a:p>
          <a:p>
            <a:r>
              <a:rPr lang="pt-BR" dirty="0"/>
              <a:t>Apesar de as cores não terem um bom contraste e dificultar para quem tem baixa visão, aprendemos com nossos erros.</a:t>
            </a:r>
          </a:p>
          <a:p>
            <a:r>
              <a:rPr lang="pt-BR" dirty="0"/>
              <a:t>Link do protótipo </a:t>
            </a:r>
            <a:r>
              <a:rPr lang="pt-BR" dirty="0" err="1"/>
              <a:t>lo-fi</a:t>
            </a:r>
            <a:endParaRPr lang="pt-BR" dirty="0"/>
          </a:p>
          <a:p>
            <a:r>
              <a:rPr lang="pt-BR" dirty="0"/>
              <a:t>https://www.figma.com/file/SuBwhFYsG0TzeYMfCTeKVV/A3-usabilidade?type=design&amp;node-id=0-1&amp;t=AnHuKMTBhGzM7i36-0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6777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66060A-FDF0-2912-650F-47DBCBCC1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Protótipo </a:t>
            </a:r>
            <a:r>
              <a:rPr lang="pt-BR" dirty="0" err="1"/>
              <a:t>hi-fi</a:t>
            </a:r>
            <a:r>
              <a:rPr lang="pt-BR" dirty="0"/>
              <a:t> 1</a:t>
            </a:r>
          </a:p>
        </p:txBody>
      </p:sp>
      <p:pic>
        <p:nvPicPr>
          <p:cNvPr id="4" name="Prototipo HiFi A3 Usabilidade">
            <a:hlinkClick r:id="" action="ppaction://media"/>
            <a:extLst>
              <a:ext uri="{FF2B5EF4-FFF2-40B4-BE49-F238E27FC236}">
                <a16:creationId xmlns:a16="http://schemas.microsoft.com/office/drawing/2014/main" id="{1D7DC409-8F8F-7EC3-B008-5CC146C21DB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825625"/>
            <a:ext cx="7735887" cy="4351338"/>
          </a:xfr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9EF2868-7A56-EFD4-A794-D2CE6B35D7B1}"/>
              </a:ext>
            </a:extLst>
          </p:cNvPr>
          <p:cNvSpPr txBox="1"/>
          <p:nvPr/>
        </p:nvSpPr>
        <p:spPr>
          <a:xfrm>
            <a:off x="8583561" y="2212258"/>
            <a:ext cx="23007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Foi feito um primeiro protótipo </a:t>
            </a:r>
            <a:r>
              <a:rPr lang="pt-BR" dirty="0" err="1"/>
              <a:t>hi-fi</a:t>
            </a:r>
            <a:r>
              <a:rPr lang="pt-BR" dirty="0"/>
              <a:t> com nossos aprendizados em uma plataforma de </a:t>
            </a:r>
            <a:r>
              <a:rPr lang="pt-BR" dirty="0" err="1"/>
              <a:t>low-code</a:t>
            </a:r>
            <a:r>
              <a:rPr lang="pt-BR" dirty="0"/>
              <a:t> e o resultado pode ser visto ao lado.</a:t>
            </a:r>
          </a:p>
        </p:txBody>
      </p:sp>
    </p:spTree>
    <p:extLst>
      <p:ext uri="{BB962C8B-B14F-4D97-AF65-F5344CB8AC3E}">
        <p14:creationId xmlns:p14="http://schemas.microsoft.com/office/powerpoint/2010/main" val="64085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4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66060A-FDF0-2912-650F-47DBCBCC1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Apresentação	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F9CB359-5280-6D07-10DF-84602D26E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10432" cy="4351338"/>
          </a:xfrm>
        </p:spPr>
        <p:txBody>
          <a:bodyPr/>
          <a:lstStyle/>
          <a:p>
            <a:r>
              <a:rPr lang="pt-BR" dirty="0"/>
              <a:t>https://youtu.be/i3f8iy5Fot0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E1D342B-D11A-2B10-25F1-A1AFD4719BF8}"/>
              </a:ext>
            </a:extLst>
          </p:cNvPr>
          <p:cNvSpPr txBox="1"/>
          <p:nvPr/>
        </p:nvSpPr>
        <p:spPr>
          <a:xfrm>
            <a:off x="7388942" y="1991032"/>
            <a:ext cx="3229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 apresentação de nosso projeto pode ser vista no link ao lado</a:t>
            </a:r>
          </a:p>
        </p:txBody>
      </p:sp>
    </p:spTree>
    <p:extLst>
      <p:ext uri="{BB962C8B-B14F-4D97-AF65-F5344CB8AC3E}">
        <p14:creationId xmlns:p14="http://schemas.microsoft.com/office/powerpoint/2010/main" val="4228567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66060A-FDF0-2912-650F-47DBCBCC1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/>
              <a:t>Obrigado!</a:t>
            </a:r>
            <a:r>
              <a:rPr lang="pt-BR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2491407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228</Words>
  <Application>Microsoft Office PowerPoint</Application>
  <PresentationFormat>Widescreen</PresentationFormat>
  <Paragraphs>26</Paragraphs>
  <Slides>7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4" baseType="lpstr">
      <vt:lpstr>Arial</vt:lpstr>
      <vt:lpstr>ArialMT</vt:lpstr>
      <vt:lpstr>Calibri</vt:lpstr>
      <vt:lpstr>Calibri Light</vt:lpstr>
      <vt:lpstr>OpenSans-Regular</vt:lpstr>
      <vt:lpstr>Raleway-Medium</vt:lpstr>
      <vt:lpstr>Tema do Office</vt:lpstr>
      <vt:lpstr>Projeto Dual Autopass Equipe Uai </vt:lpstr>
      <vt:lpstr>Pré-projeto</vt:lpstr>
      <vt:lpstr>Protótipo lo-fi 1</vt:lpstr>
      <vt:lpstr>Protótipo lo-fi 2</vt:lpstr>
      <vt:lpstr>Protótipo hi-fi 1</vt:lpstr>
      <vt:lpstr>Apresentação </vt:lpstr>
      <vt:lpstr>Obrigado!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Dual Autopass Equipe Uai </dc:title>
  <dc:creator>Thiago Garcia</dc:creator>
  <cp:lastModifiedBy>Thiago Garcia</cp:lastModifiedBy>
  <cp:revision>1</cp:revision>
  <dcterms:created xsi:type="dcterms:W3CDTF">2023-06-14T01:34:19Z</dcterms:created>
  <dcterms:modified xsi:type="dcterms:W3CDTF">2023-06-14T01:59:07Z</dcterms:modified>
</cp:coreProperties>
</file>